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4" r:id="rId5"/>
    <p:sldId id="288" r:id="rId6"/>
    <p:sldId id="302" r:id="rId7"/>
    <p:sldId id="297" r:id="rId8"/>
    <p:sldId id="300" r:id="rId9"/>
    <p:sldId id="301" r:id="rId10"/>
    <p:sldId id="262" r:id="rId11"/>
    <p:sldId id="289" r:id="rId12"/>
    <p:sldId id="298" r:id="rId13"/>
    <p:sldId id="299" r:id="rId14"/>
    <p:sldId id="293" r:id="rId15"/>
    <p:sldId id="296" r:id="rId16"/>
    <p:sldId id="291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899" autoAdjust="0"/>
  </p:normalViewPr>
  <p:slideViewPr>
    <p:cSldViewPr snapToGrid="0" snapToObjects="1" showGuides="1">
      <p:cViewPr>
        <p:scale>
          <a:sx n="83" d="100"/>
          <a:sy n="83" d="100"/>
        </p:scale>
        <p:origin x="858" y="22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rsuit.unimelb.edu.au/articles/key-greenhouse-gases-higher-than-any-time-over-last-800-000-year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338" y="925158"/>
            <a:ext cx="6583680" cy="1776625"/>
          </a:xfrm>
        </p:spPr>
        <p:txBody>
          <a:bodyPr/>
          <a:lstStyle/>
          <a:p>
            <a:r>
              <a:rPr lang="en-US" sz="4000" dirty="0"/>
              <a:t>Web Application to store and analyze green house gas emissions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492" y="3648456"/>
            <a:ext cx="5185185" cy="1945520"/>
          </a:xfrm>
        </p:spPr>
        <p:txBody>
          <a:bodyPr/>
          <a:lstStyle/>
          <a:p>
            <a:r>
              <a:rPr lang="en-US" dirty="0" err="1"/>
              <a:t>Sabbir</a:t>
            </a:r>
            <a:r>
              <a:rPr lang="en-US" dirty="0"/>
              <a:t> Ahmed -1930434</a:t>
            </a:r>
          </a:p>
          <a:p>
            <a:r>
              <a:rPr lang="en-US" dirty="0"/>
              <a:t>Syeda </a:t>
            </a:r>
            <a:r>
              <a:rPr lang="en-US" dirty="0" err="1"/>
              <a:t>Afifa</a:t>
            </a:r>
            <a:r>
              <a:rPr lang="en-US" dirty="0"/>
              <a:t>- 1730949</a:t>
            </a:r>
          </a:p>
          <a:p>
            <a:r>
              <a:rPr lang="en-US" dirty="0" err="1"/>
              <a:t>Tahmina</a:t>
            </a:r>
            <a:r>
              <a:rPr lang="en-US" dirty="0"/>
              <a:t> </a:t>
            </a:r>
            <a:r>
              <a:rPr lang="en-US" dirty="0" err="1"/>
              <a:t>Faruki</a:t>
            </a:r>
            <a:r>
              <a:rPr lang="en-US" dirty="0"/>
              <a:t> Ria - 2222505</a:t>
            </a:r>
          </a:p>
          <a:p>
            <a:r>
              <a:rPr lang="en-US" dirty="0" err="1"/>
              <a:t>Isma</a:t>
            </a:r>
            <a:r>
              <a:rPr lang="en-US" dirty="0"/>
              <a:t> Haider - 2220576</a:t>
            </a:r>
          </a:p>
          <a:p>
            <a:r>
              <a:rPr lang="en-US" dirty="0"/>
              <a:t>Noor -E-Kainat- 2010205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A846CC-66EB-8BBF-4C36-0543B9710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6699784" y="1359287"/>
            <a:ext cx="4928615" cy="3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 20XX</a:t>
            </a:r>
          </a:p>
          <a:p>
            <a:pPr lvl="1"/>
            <a:r>
              <a:rPr lang="en-US" altLang="zh-CN" dirty="0"/>
              <a:t>Synergize scalable </a:t>
            </a:r>
            <a:br>
              <a:rPr lang="en-US" altLang="zh-CN" dirty="0"/>
            </a:br>
            <a:r>
              <a:rPr lang="en-US" altLang="zh-CN" dirty="0"/>
              <a:t>e-commerce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Jan 20XX</a:t>
            </a:r>
          </a:p>
          <a:p>
            <a:pPr lvl="1"/>
            <a:r>
              <a:rPr lang="en-US" altLang="zh-CN" dirty="0"/>
              <a:t>Coordinate e-business applications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May 20XX</a:t>
            </a:r>
          </a:p>
          <a:p>
            <a:pPr lvl="1"/>
            <a:r>
              <a:rPr lang="en-US" altLang="zh-CN" dirty="0"/>
              <a:t>Deploy strategy networks with compelling e-business needs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20XX</a:t>
            </a:r>
          </a:p>
          <a:p>
            <a:pPr lvl="1"/>
            <a:r>
              <a:rPr lang="en-US" altLang="zh-CN" dirty="0"/>
              <a:t>Disseminate standardized </a:t>
            </a:r>
            <a:br>
              <a:rPr lang="en-US" altLang="zh-CN" dirty="0"/>
            </a:br>
            <a:r>
              <a:rPr lang="en-US" altLang="zh-CN" dirty="0"/>
              <a:t>metrics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 20XX</a:t>
            </a:r>
          </a:p>
          <a:p>
            <a:pPr lvl="1"/>
            <a:r>
              <a:rPr lang="en-US" altLang="zh-CN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434F3-5DA0-830A-DE4E-4782923C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0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ROI​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strategies​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Visualize quality intellectual capital​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Engage worldwide methodologies with web-enabled technologies​</a:t>
            </a:r>
            <a:br>
              <a:rPr lang="en-US" dirty="0"/>
            </a:b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strategies​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Engage top-line web services with cutting-edge deliverables​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Supply chains​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ideas​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Maximize timely deliverables for real-time schemas</a:t>
            </a:r>
          </a:p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12C11F-38FE-C125-3012-503C9153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 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Synergize scalable</a:t>
            </a:r>
            <a:r>
              <a:rPr lang="zh-CN" altLang="en-US"/>
              <a:t> </a:t>
            </a:r>
            <a:r>
              <a:rPr lang="en-US" dirty="0"/>
              <a:t>e-commerce</a:t>
            </a:r>
          </a:p>
          <a:p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Disseminate standardized metrics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Coordinate</a:t>
            </a:r>
            <a:r>
              <a:rPr lang="zh-CN" altLang="en-US" dirty="0"/>
              <a:t> </a:t>
            </a:r>
            <a:r>
              <a:rPr lang="en-US" dirty="0"/>
              <a:t>e-business applications</a:t>
            </a:r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Deploy strategic networks with compelling</a:t>
            </a:r>
            <a:r>
              <a:rPr lang="zh-CN" altLang="en-US"/>
              <a:t> </a:t>
            </a:r>
            <a:r>
              <a:rPr lang="en-US" dirty="0"/>
              <a:t>e-business needs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4EE37-A5B8-B641-0371-B5BA38827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pic>
        <p:nvPicPr>
          <p:cNvPr id="229" name="Picture Placeholder 228" descr="Team member headshot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0" r="58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323" name="Text Placeholder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Graham Barne</a:t>
            </a:r>
            <a:r>
              <a:rPr lang="en-US" altLang="zh-CN" dirty="0"/>
              <a:t>s</a:t>
            </a:r>
          </a:p>
        </p:txBody>
      </p:sp>
      <p:pic>
        <p:nvPicPr>
          <p:cNvPr id="342" name="Picture Placeholder 341" descr="Team member headshot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l="452" r="452"/>
          <a:stretch/>
        </p:blipFill>
        <p:spPr/>
      </p:pic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VP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336" name="Picture Placeholder 335" descr="Team member headshot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5" name="Text Placeholder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Rowan Murphy</a:t>
            </a:r>
          </a:p>
        </p:txBody>
      </p:sp>
      <p:pic>
        <p:nvPicPr>
          <p:cNvPr id="344" name="Picture Placeholder 343" descr="Team member headshot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pic>
        <p:nvPicPr>
          <p:cNvPr id="338" name="Picture Placeholder 337" descr="Team member headshot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l="572" r="572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28" name="Text Placeholder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Elizabeth Moore</a:t>
            </a:r>
          </a:p>
        </p:txBody>
      </p:sp>
      <p:pic>
        <p:nvPicPr>
          <p:cNvPr id="346" name="Picture Placeholder 345" descr="Team member headshot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pic>
        <p:nvPicPr>
          <p:cNvPr id="340" name="Picture Placeholder 339" descr="Team member headshot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/>
          <a:srcRect l="604" r="60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31" name="Text Placeholder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Robin Kline</a:t>
            </a:r>
          </a:p>
        </p:txBody>
      </p:sp>
      <p:pic>
        <p:nvPicPr>
          <p:cNvPr id="348" name="Picture Placeholder 347" descr="Team member headshot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/>
          <a:srcRect l="484" r="484"/>
          <a:stretch/>
        </p:blipFill>
        <p:spPr/>
      </p:pic>
      <p:sp>
        <p:nvSpPr>
          <p:cNvPr id="333" name="Text Placeholder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0B987-65EA-F341-5EFC-859E6F9C9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939" y="2756916"/>
            <a:ext cx="4873752" cy="17099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78C65-7481-B95B-351B-307AACB6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8ECC9-F7D6-95C3-2EF3-B39BD95657DC}"/>
              </a:ext>
            </a:extLst>
          </p:cNvPr>
          <p:cNvSpPr txBox="1"/>
          <p:nvPr/>
        </p:nvSpPr>
        <p:spPr>
          <a:xfrm>
            <a:off x="4514446" y="70439"/>
            <a:ext cx="137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 IS -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4E82-E9CF-F520-BCAE-F2B4D6CB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86B74-1DC5-BE06-DB51-48E5B99E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65783-FB2C-1E64-4AA3-AAA8DDF6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7AB51-995B-ABB5-958E-54601A98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85F62-EA04-5106-ABC3-16CD95E3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8C31-7699-6F2C-3389-00ACB763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AAF45-C960-4E42-4580-F069A091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A2873-04F1-57DC-3B10-E4A62670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1AA3B-9B2E-FC08-000B-3654C151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9E384-629C-AAA4-4643-FC632FF4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48"/>
            <a:ext cx="12192000" cy="6438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C8073-DC83-761A-A899-B9097B9F4833}"/>
              </a:ext>
            </a:extLst>
          </p:cNvPr>
          <p:cNvSpPr txBox="1"/>
          <p:nvPr/>
        </p:nvSpPr>
        <p:spPr>
          <a:xfrm>
            <a:off x="4701093" y="129092"/>
            <a:ext cx="305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93327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471FC-2191-F759-B813-109448B3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43DD3-E867-6EF4-B4A6-48AC961C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9D0D0-07F5-CABD-337A-CFE74679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CA7C0-3DB8-43C1-7FF0-6DB1630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52"/>
            <a:ext cx="12192000" cy="6363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FE8D8-EEC6-B377-8B6A-C66FF3654428}"/>
              </a:ext>
            </a:extLst>
          </p:cNvPr>
          <p:cNvSpPr txBox="1"/>
          <p:nvPr/>
        </p:nvSpPr>
        <p:spPr>
          <a:xfrm>
            <a:off x="5364480" y="125520"/>
            <a:ext cx="355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0589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58B6-6173-68A0-9632-5D43D1D7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A4408-859D-FB24-E9FF-A94780B76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3B20-0AF0-6900-EA47-9E9B75C1EF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193DC-901A-CA21-A7A2-336374514A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C71FDC-F33F-C7ED-048D-EC9D00228C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0A2B19-15F1-0CE1-A4EE-E1F336D3F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FB132-C215-5E7E-714E-90BD12889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Century Gothic" panose="020B0502020202020204" pitchFamily="34" charset="0"/>
              </a:rPr>
              <a:t>Areas of growth</a:t>
            </a:r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A114D53-FAB3-91E5-14AB-5B375DA26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022588"/>
              </p:ext>
            </p:extLst>
          </p:nvPr>
        </p:nvGraphicFramePr>
        <p:xfrm>
          <a:off x="838200" y="2063011"/>
          <a:ext cx="10477500" cy="367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30791226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546931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23344751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61857597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706485337"/>
                    </a:ext>
                  </a:extLst>
                </a:gridCol>
              </a:tblGrid>
              <a:tr h="734088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ln>
                          <a:solidFill>
                            <a:srgbClr val="C95B3A"/>
                          </a:solidFill>
                        </a:ln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B2B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Supply chain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ROI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E-commerce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02437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Q1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5.0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27287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Q2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63532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Q3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132588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Q4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212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F9CD-C6F8-33CA-5841-C72731FE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64"/>
            <a:ext cx="12192000" cy="6345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76C4A-817F-A40C-BBA0-CB79D02EDB68}"/>
              </a:ext>
            </a:extLst>
          </p:cNvPr>
          <p:cNvSpPr txBox="1"/>
          <p:nvPr/>
        </p:nvSpPr>
        <p:spPr>
          <a:xfrm>
            <a:off x="5152913" y="142732"/>
            <a:ext cx="226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RELATIONAL SCHEMA</a:t>
            </a:r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 20XX</a:t>
            </a:r>
          </a:p>
          <a:p>
            <a:pPr lvl="1"/>
            <a:r>
              <a:rPr lang="en-US" altLang="zh-CN" dirty="0"/>
              <a:t>Synergize scalable </a:t>
            </a:r>
            <a:br>
              <a:rPr lang="en-US" altLang="zh-CN" dirty="0"/>
            </a:br>
            <a:r>
              <a:rPr lang="en-US" altLang="zh-CN" dirty="0"/>
              <a:t>e-commerce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Jan 20XX</a:t>
            </a:r>
          </a:p>
          <a:p>
            <a:pPr lvl="1"/>
            <a:r>
              <a:rPr lang="en-US" altLang="zh-CN" dirty="0"/>
              <a:t>Coordinate e-business applications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May 20XX</a:t>
            </a:r>
          </a:p>
          <a:p>
            <a:pPr lvl="1"/>
            <a:r>
              <a:rPr lang="en-US" altLang="zh-CN" dirty="0"/>
              <a:t>Deploy strategy networks with compelling e-business needs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20XX</a:t>
            </a:r>
          </a:p>
          <a:p>
            <a:pPr lvl="1"/>
            <a:r>
              <a:rPr lang="en-US" altLang="zh-CN" dirty="0"/>
              <a:t>Disseminate standardized </a:t>
            </a:r>
            <a:br>
              <a:rPr lang="en-US" altLang="zh-CN" dirty="0"/>
            </a:br>
            <a:r>
              <a:rPr lang="en-US" altLang="zh-CN" dirty="0"/>
              <a:t>metrics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 20XX</a:t>
            </a:r>
          </a:p>
          <a:p>
            <a:pPr lvl="1"/>
            <a:r>
              <a:rPr lang="en-US" altLang="zh-CN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E5B396-1F3B-9865-6C8C-F3D3F705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64" y="0"/>
            <a:ext cx="12275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 20XX</a:t>
            </a:r>
          </a:p>
          <a:p>
            <a:pPr lvl="1"/>
            <a:r>
              <a:rPr lang="en-US" altLang="zh-CN" dirty="0"/>
              <a:t>Synergize scalable </a:t>
            </a:r>
            <a:br>
              <a:rPr lang="en-US" altLang="zh-CN" dirty="0"/>
            </a:br>
            <a:r>
              <a:rPr lang="en-US" altLang="zh-CN" dirty="0"/>
              <a:t>e-commerce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Jan 20XX</a:t>
            </a:r>
          </a:p>
          <a:p>
            <a:pPr lvl="1"/>
            <a:r>
              <a:rPr lang="en-US" altLang="zh-CN" dirty="0"/>
              <a:t>Coordinate e-business applications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May 20XX</a:t>
            </a:r>
          </a:p>
          <a:p>
            <a:pPr lvl="1"/>
            <a:r>
              <a:rPr lang="en-US" altLang="zh-CN" dirty="0"/>
              <a:t>Deploy strategy networks with compelling e-business needs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20XX</a:t>
            </a:r>
          </a:p>
          <a:p>
            <a:pPr lvl="1"/>
            <a:r>
              <a:rPr lang="en-US" altLang="zh-CN" dirty="0"/>
              <a:t>Disseminate standardized </a:t>
            </a:r>
            <a:br>
              <a:rPr lang="en-US" altLang="zh-CN" dirty="0"/>
            </a:br>
            <a:r>
              <a:rPr lang="en-US" altLang="zh-CN" dirty="0"/>
              <a:t>metrics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 20XX</a:t>
            </a:r>
          </a:p>
          <a:p>
            <a:pPr lvl="1"/>
            <a:r>
              <a:rPr lang="en-US" altLang="zh-CN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D5B67-29CB-E143-44E3-31367488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04" y="0"/>
            <a:ext cx="12267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0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{68EA02D8-6B64-47B4-8A5B-95A00A4FB31C}tf11429527_win32</Template>
  <TotalTime>472</TotalTime>
  <Words>346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Karla</vt:lpstr>
      <vt:lpstr>Univers Condensed Light</vt:lpstr>
      <vt:lpstr>Office Theme</vt:lpstr>
      <vt:lpstr>Web Application to store and analyze green house gas emissions</vt:lpstr>
      <vt:lpstr>Business opportunities are like buses. There’s always another one coming.</vt:lpstr>
      <vt:lpstr>PowerPoint Presentation</vt:lpstr>
      <vt:lpstr>PowerPoint Presentation</vt:lpstr>
      <vt:lpstr>PowerPoint Presentation</vt:lpstr>
      <vt:lpstr>PowerPoint Presentation</vt:lpstr>
      <vt:lpstr>Areas of growth</vt:lpstr>
      <vt:lpstr>Timeline</vt:lpstr>
      <vt:lpstr>Timeline</vt:lpstr>
      <vt:lpstr>Timeline</vt:lpstr>
      <vt:lpstr>How we get there​</vt:lpstr>
      <vt:lpstr>Plan for product launch </vt:lpstr>
      <vt:lpstr>Meet our extended team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to store and analyze green house gas emissions</dc:title>
  <dc:creator>Kainat hasan</dc:creator>
  <cp:lastModifiedBy>Kainat hasan</cp:lastModifiedBy>
  <cp:revision>1</cp:revision>
  <dcterms:created xsi:type="dcterms:W3CDTF">2023-12-16T19:19:49Z</dcterms:created>
  <dcterms:modified xsi:type="dcterms:W3CDTF">2023-12-17T03:12:02Z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